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70" r:id="rId9"/>
    <p:sldId id="262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5DB5EDD-76E7-4916-8746-EFA81464A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1A6AAB7-E144-416C-A5D0-25CD44C40D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7FE6565-1EF3-477C-BD60-2FC6695D4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D2C41DD-7BA8-4003-9EF4-8AE3D24B8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28906C1-5C06-45ED-A0F0-1B4627C57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6490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B99C90B-CFBC-4EC8-8B4E-37F566CCC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C879240-DCCA-4E76-96CD-77B8A9AE3E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F533C5B-708E-4FC2-AD07-53E7FC65D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93D376A-6F01-4F6C-AD35-BE9607CD5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51147A8-2F71-4BF0-890A-8A2551A4C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967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7E9682F1-C4D6-484E-BB57-FB77375694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16E2CFB-32B9-4CF1-B0E3-AA66DB804B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B6A5174-D010-45AF-BA32-C70F4DAE3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5F00015-FCD5-4FF8-87BF-AF766F688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A0F9048-C7E2-461A-A3C3-A02C2095B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573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7D73876-2BD7-4500-9BC4-EB78D259B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DF77969-683A-423A-B68D-D2867107D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3171C68-0011-4306-AD00-534918A88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1B5FFB7-25BD-41BE-A7C3-BA729F4AB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71EDB9E-C7D7-4498-A7B1-88A2451D7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876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414B2C1-C271-4204-9D45-73C81D6AB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9218AF3-6114-44D3-9A24-8134C1353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9AA6787-060C-4088-A427-D4C33430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443B7C6-E829-461E-B24B-70D20358F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15B221E-B7F8-40C0-9370-19300D6D9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188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E401292-E91E-4F15-ADC9-D244E1EDF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0B4CC7A-DF39-4372-9656-B4E8B916F2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552E4D5C-7A04-4707-B343-7833AE3B2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CC7C619-1A6A-45F1-ABB7-915BCF068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AF83719-0112-407E-AD7D-46E12BD1D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EB588DF-6BFC-47AE-81B9-9B354EAB3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8866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676A1F4-37D5-4405-8EB3-911CFAFD1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49A29A9-E2A8-448C-B826-F5FD182F4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F6EB8BA-AA48-47F3-AC2C-CE002C877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E04E285-35BA-4625-9A37-F95EE0EACC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A8D9CA68-ABE5-4BEA-AB9D-0C077A36B4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BA2C2092-C1C3-4CCC-BCC9-CACDC8964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24B392B9-4F96-4956-9D9F-44AF99AFE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74BD3E74-3251-4A17-9BBD-9B1434BCC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8340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5781976-CF5A-47B9-9A79-8BA1CA666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8342036-495D-437D-8BBF-CC5AA285A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CA065BF-C44D-496D-AE9C-FD9334D80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FB4870F-38C5-4447-855D-B72BCCDAC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622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CCCAFB05-C53A-4455-8BDA-900772195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C1312B2F-27D6-489B-BB0C-6DF05F15D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577AD6CE-E553-4FFA-A250-8D046FC66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4727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7F0E56B-29FB-4CA4-A335-3EDF3092C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4EA2CCE-4B06-44DB-B911-6AD23831F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7B5CF0A-BCC9-45C1-BDB9-0B7F413F5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970511B-C67F-487C-9DE3-7D36A99C6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0A0AA89-2E4E-4F29-ABED-008CD359B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9985A8A-B7F9-4B68-9608-8E1B3D169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6914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282E27F-78CC-46C3-AD29-6EE36396A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BC179FB-6830-4CC8-A200-23BB80E6B8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B2A58B6-2EF1-46B1-A69B-6A6423EA4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C8DC15B-DF38-45D0-B259-5FF9A0E0B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5DC0257-DB30-47A1-8688-4AF71A2E6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DE372C3-562C-4833-86B2-E555B56E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038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5C56ED51-1171-4F00-BA57-D814A152F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5782334-AD74-4E7C-B815-48D1BFA7F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569BC07-EAF5-4375-BAE9-455A7805DC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C911B-F2C9-44EC-BE28-9AB361BC23D4}" type="datetimeFigureOut">
              <a:rPr lang="en-IN" smtClean="0"/>
              <a:t>05-10-2022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35871A9-6961-4E65-B2E6-35122EC18C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3A546EB-31F0-4832-91A7-C524E34709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CF5EA-78F7-4F58-AA85-FD24C2BE6FD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0810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E7A806E7-F90D-4A2D-B39D-D28A4B43DD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69" t="22961" r="25230" b="54874"/>
          <a:stretch/>
        </p:blipFill>
        <p:spPr>
          <a:xfrm>
            <a:off x="4192175" y="196948"/>
            <a:ext cx="3183846" cy="73473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53FA30E-6249-4E96-B416-6BEF8B2F61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4" t="26450" r="25115" b="50000"/>
          <a:stretch/>
        </p:blipFill>
        <p:spPr>
          <a:xfrm>
            <a:off x="168812" y="196948"/>
            <a:ext cx="3854547" cy="73473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3423B885-D8C6-4367-8C19-1A5068BE24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85" t="33683" r="55577" b="5620"/>
          <a:stretch/>
        </p:blipFill>
        <p:spPr>
          <a:xfrm>
            <a:off x="168813" y="1044440"/>
            <a:ext cx="3052690" cy="281262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9C86F871-5A0A-4AE4-AF61-F9BBF4CD5B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38" t="27066" r="71154" b="21422"/>
          <a:stretch/>
        </p:blipFill>
        <p:spPr>
          <a:xfrm>
            <a:off x="4192175" y="1044440"/>
            <a:ext cx="2117871" cy="281262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E6902989-184A-40E1-91AF-0744751482F1}"/>
              </a:ext>
            </a:extLst>
          </p:cNvPr>
          <p:cNvSpPr/>
          <p:nvPr/>
        </p:nvSpPr>
        <p:spPr>
          <a:xfrm>
            <a:off x="154744" y="182880"/>
            <a:ext cx="7221277" cy="367418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FB0A8395-2A23-41B0-AC17-1CF3FF3E7DD7}"/>
              </a:ext>
            </a:extLst>
          </p:cNvPr>
          <p:cNvSpPr txBox="1"/>
          <p:nvPr/>
        </p:nvSpPr>
        <p:spPr>
          <a:xfrm>
            <a:off x="1078579" y="3857063"/>
            <a:ext cx="4705519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/>
              <a:t>Wants to maintain secrecy o f salary and don’t want to display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972421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8339" t="6202" r="20303" b="52452"/>
          <a:stretch/>
        </p:blipFill>
        <p:spPr>
          <a:xfrm>
            <a:off x="239150" y="168811"/>
            <a:ext cx="5106573" cy="166350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446" t="48926" r="69371" b="37260"/>
          <a:stretch/>
        </p:blipFill>
        <p:spPr>
          <a:xfrm>
            <a:off x="239150" y="1983545"/>
            <a:ext cx="3406726" cy="101053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68810" y="140676"/>
            <a:ext cx="5176913" cy="28534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7905" t="6010" r="68416" b="78029"/>
          <a:stretch/>
        </p:blipFill>
        <p:spPr>
          <a:xfrm>
            <a:off x="5584873" y="168811"/>
            <a:ext cx="1997614" cy="7570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4445" t="15625" r="64524" b="8606"/>
          <a:stretch/>
        </p:blipFill>
        <p:spPr>
          <a:xfrm>
            <a:off x="5584873" y="1000564"/>
            <a:ext cx="3756075" cy="515642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" name="Rectangle 6"/>
          <p:cNvSpPr/>
          <p:nvPr/>
        </p:nvSpPr>
        <p:spPr>
          <a:xfrm>
            <a:off x="5570805" y="140674"/>
            <a:ext cx="3770143" cy="601631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168808" y="140676"/>
            <a:ext cx="9172140" cy="601631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9782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936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313707E6-DF17-4FB6-85AF-AADE01EE45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84" t="9005" r="5269" b="50000"/>
          <a:stretch/>
        </p:blipFill>
        <p:spPr>
          <a:xfrm>
            <a:off x="168812" y="154745"/>
            <a:ext cx="8285871" cy="26397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35F7203-E78D-4B18-A8AA-DB836D469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48204" r="9769" b="24500"/>
          <a:stretch/>
        </p:blipFill>
        <p:spPr>
          <a:xfrm>
            <a:off x="168812" y="2897944"/>
            <a:ext cx="4904935" cy="18710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7D8B66C9-08B0-40DB-BF20-342E874854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615" t="74679" r="7924" b="5209"/>
          <a:stretch/>
        </p:blipFill>
        <p:spPr>
          <a:xfrm>
            <a:off x="168812" y="4872428"/>
            <a:ext cx="8285871" cy="134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223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9676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239" t="20048" r="36119" b="19450"/>
          <a:stretch/>
        </p:blipFill>
        <p:spPr>
          <a:xfrm>
            <a:off x="250909" y="1857948"/>
            <a:ext cx="7369791" cy="442586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8031" t="5923" r="60397" b="83189"/>
          <a:stretch/>
        </p:blipFill>
        <p:spPr>
          <a:xfrm>
            <a:off x="250909" y="1243379"/>
            <a:ext cx="3097202" cy="60050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250909" y="281354"/>
            <a:ext cx="1264129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 smtClean="0"/>
              <a:t>Example 01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9972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337" t="25766" r="53821" b="19041"/>
          <a:stretch/>
        </p:blipFill>
        <p:spPr>
          <a:xfrm>
            <a:off x="147711" y="974370"/>
            <a:ext cx="5887329" cy="436605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8031" t="6009" r="21384" b="78126"/>
          <a:stretch/>
        </p:blipFill>
        <p:spPr>
          <a:xfrm>
            <a:off x="154745" y="218050"/>
            <a:ext cx="5880295" cy="74310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418" t="35913" r="68525" b="29568"/>
          <a:stretch/>
        </p:blipFill>
        <p:spPr>
          <a:xfrm>
            <a:off x="6119444" y="974370"/>
            <a:ext cx="5500468" cy="40968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7419" t="23446" r="76904" b="69247"/>
          <a:stretch/>
        </p:blipFill>
        <p:spPr>
          <a:xfrm>
            <a:off x="6119444" y="218050"/>
            <a:ext cx="2039816" cy="53457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119444" y="218050"/>
            <a:ext cx="5500468" cy="512237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6997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445" t="25817" r="69389" b="55144"/>
          <a:stretch/>
        </p:blipFill>
        <p:spPr>
          <a:xfrm>
            <a:off x="196946" y="984738"/>
            <a:ext cx="4023362" cy="16459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8139" t="6202" r="66254" b="83381"/>
          <a:stretch/>
        </p:blipFill>
        <p:spPr>
          <a:xfrm>
            <a:off x="196946" y="250874"/>
            <a:ext cx="2391509" cy="5469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9959" t="34664" r="46901" b="33990"/>
          <a:stretch/>
        </p:blipFill>
        <p:spPr>
          <a:xfrm>
            <a:off x="154749" y="2705011"/>
            <a:ext cx="2968279" cy="121260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140674" y="182014"/>
            <a:ext cx="4079634" cy="373560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5772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4121" t="20818" r="37818" b="18605"/>
          <a:stretch/>
        </p:blipFill>
        <p:spPr>
          <a:xfrm>
            <a:off x="250909" y="844061"/>
            <a:ext cx="5319897" cy="312061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0909" y="281354"/>
            <a:ext cx="1264129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 smtClean="0"/>
              <a:t>Example 02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8287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473" t="23318" r="46793" b="69567"/>
          <a:stretch/>
        </p:blipFill>
        <p:spPr>
          <a:xfrm>
            <a:off x="154745" y="225083"/>
            <a:ext cx="5950634" cy="52050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553" t="15818" r="60740" b="29375"/>
          <a:stretch/>
        </p:blipFill>
        <p:spPr>
          <a:xfrm>
            <a:off x="140674" y="914401"/>
            <a:ext cx="4923694" cy="437150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6611" y="165265"/>
            <a:ext cx="5978767" cy="512237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5586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8121" t="6202" r="18789" b="67836"/>
          <a:stretch/>
        </p:blipFill>
        <p:spPr>
          <a:xfrm>
            <a:off x="225084" y="84405"/>
            <a:ext cx="5345722" cy="10675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445" t="15818" r="60956" b="8414"/>
          <a:stretch/>
        </p:blipFill>
        <p:spPr>
          <a:xfrm>
            <a:off x="168812" y="1269346"/>
            <a:ext cx="4487594" cy="552534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154749" y="42200"/>
            <a:ext cx="5528599" cy="675249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8229" t="6586" r="20195" b="57452"/>
          <a:stretch/>
        </p:blipFill>
        <p:spPr>
          <a:xfrm>
            <a:off x="5852156" y="140677"/>
            <a:ext cx="5036235" cy="14226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67748" y="42200"/>
            <a:ext cx="5120643" cy="675249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4553" t="15817" r="64633" b="8606"/>
          <a:stretch/>
        </p:blipFill>
        <p:spPr>
          <a:xfrm>
            <a:off x="5781816" y="1630566"/>
            <a:ext cx="3742007" cy="516003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4114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16</Words>
  <Application>Microsoft Office PowerPoint</Application>
  <PresentationFormat>Widescreen</PresentationFormat>
  <Paragraphs>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</dc:creator>
  <cp:lastModifiedBy>SURESH</cp:lastModifiedBy>
  <cp:revision>13</cp:revision>
  <dcterms:created xsi:type="dcterms:W3CDTF">2022-09-26T16:33:22Z</dcterms:created>
  <dcterms:modified xsi:type="dcterms:W3CDTF">2022-10-05T14:29:06Z</dcterms:modified>
</cp:coreProperties>
</file>

<file path=docProps/thumbnail.jpeg>
</file>